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4a3a2b481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4a3a2b48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2b2b1e55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32b2b1e5530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373aadc40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373aadc40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s response chart. Question title: What makes you likely to purchase any food or drink? (you can choose more than one answer). Number of responses: 15 responses." id="95" name="Google Shape;95;p15" title="What makes you likely to purchase any food or drink? (you can choose more than one answer)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8800" y="1664494"/>
            <a:ext cx="14630400" cy="6958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 title="advertisement ecolatt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6857999" cy="102869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s response chart. Question title: Regardless of whether you drink coffee, get coffee at Starbucks, or drink cold brews: How likely would this advertisement be to make you interested in trying this?. Number of responses: 15 responses." id="102" name="Google Shape;102;p16" title="Regardless of whether you drink coffee, get coffee at Starbucks, or drink cold brews: How likely would this advertisement be to make you interested in trying this?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4425" y="1425175"/>
            <a:ext cx="10453627" cy="743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